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8" r:id="rId2"/>
    <p:sldId id="265" r:id="rId3"/>
    <p:sldId id="266" r:id="rId4"/>
    <p:sldId id="268" r:id="rId5"/>
    <p:sldId id="260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3160E-540E-4861-B4FC-525588087144}" type="datetimeFigureOut">
              <a:rPr lang="en-US" smtClean="0"/>
              <a:pPr/>
              <a:t>12/12/2013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FBEED4-F3B9-4D8D-A119-3289CA7174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97AA9-B01C-426F-BDAB-1A0DF9190C49}" type="datetime1">
              <a:rPr lang="en-US" smtClean="0"/>
              <a:pPr/>
              <a:t>12/12/2013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79521-5625-461F-8E4A-5B1645C6D4E3}" type="datetime1">
              <a:rPr lang="en-US" smtClean="0"/>
              <a:pPr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70FA-0A0A-4841-84C6-E6D1665386CE}" type="datetime1">
              <a:rPr lang="en-US" smtClean="0"/>
              <a:pPr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EB9E8-46CC-4503-94DF-CFA5486B2E2A}" type="datetime1">
              <a:rPr lang="en-US" smtClean="0"/>
              <a:pPr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4F497-0736-424D-B942-5FF13D45143F}" type="datetime1">
              <a:rPr lang="en-US" smtClean="0"/>
              <a:pPr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1598E-EDDB-41BA-BB09-587923CC6F3F}" type="datetime1">
              <a:rPr lang="en-US" smtClean="0"/>
              <a:pPr/>
              <a:t>12/12/2013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97891-7BC2-4B98-9BAC-43331292DB3E}" type="datetime1">
              <a:rPr lang="en-US" smtClean="0"/>
              <a:pPr/>
              <a:t>12/12/2013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71E44-25EA-418C-BBD6-E7DB21CBF25E}" type="datetime1">
              <a:rPr lang="en-US" smtClean="0"/>
              <a:pPr/>
              <a:t>12/12/2013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B5120-60F1-4882-94D5-6E7CA2CD1297}" type="datetime1">
              <a:rPr lang="en-US" smtClean="0"/>
              <a:pPr/>
              <a:t>12/12/2013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882B3-19A8-41E8-AE14-291F08E203B4}" type="datetime1">
              <a:rPr lang="en-US" smtClean="0"/>
              <a:pPr/>
              <a:t>12/12/2013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86FE2-0A75-457E-8910-C028DE7A9791}" type="datetime1">
              <a:rPr lang="en-US" smtClean="0"/>
              <a:pPr/>
              <a:t>12/12/2013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E968A31-8EC5-4EA7-A78D-C36030E7A538}" type="datetime1">
              <a:rPr lang="en-US" smtClean="0"/>
              <a:pPr/>
              <a:t>12/12/2013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33700" y="0"/>
            <a:ext cx="327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cs typeface="B Nazanin" pitchFamily="2" charset="-78"/>
              </a:rPr>
              <a:t>بسمه تعالی</a:t>
            </a:r>
            <a:endParaRPr lang="en-US" sz="3200" b="1" dirty="0">
              <a:cs typeface="B Nazanin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762000"/>
            <a:ext cx="883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راکتور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IAEA_hex</a:t>
            </a:r>
            <a:r>
              <a:rPr lang="fa-IR" dirty="0" smtClean="0">
                <a:cs typeface="B Nazanin" pitchFamily="2" charset="-78"/>
              </a:rPr>
              <a:t> مشتمل بر 4 نوع مجتمع سوخت است.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2200" y="14478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نمایی دو بعدی از راکتور (کل هندسه)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1800" smtClean="0">
                <a:latin typeface="Times New Roman" pitchFamily="18" charset="0"/>
                <a:cs typeface="Times New Roman" pitchFamily="18" charset="0"/>
              </a:rPr>
              <a:pPr/>
              <a:t>1</a:t>
            </a:fld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219200"/>
            <a:ext cx="5851909" cy="521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10200" y="1078468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نمایی دو بعدی از راکتور (با تقارن 120 درجه)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1800" smtClean="0">
                <a:latin typeface="Times New Roman" pitchFamily="18" charset="0"/>
                <a:cs typeface="Times New Roman" pitchFamily="18" charset="0"/>
              </a:rPr>
              <a:pPr/>
              <a:t>2</a:t>
            </a:fld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676400"/>
            <a:ext cx="7344918" cy="4663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257800" y="7620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نمایی دو بعدی از راکتور (با تقارن 60 درجه)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1800" smtClean="0">
                <a:latin typeface="Times New Roman" pitchFamily="18" charset="0"/>
                <a:cs typeface="Times New Roman" pitchFamily="18" charset="0"/>
              </a:rPr>
              <a:pPr/>
              <a:t>3</a:t>
            </a:fld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371600"/>
            <a:ext cx="5934714" cy="530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257800" y="7620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نمایی دو بعدی از راکتور (با تقارن 30 درجه)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1800" smtClean="0">
                <a:latin typeface="Times New Roman" pitchFamily="18" charset="0"/>
                <a:cs typeface="Times New Roman" pitchFamily="18" charset="0"/>
              </a:rPr>
              <a:pPr/>
              <a:t>4</a:t>
            </a:fld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091" y="1752600"/>
            <a:ext cx="7975819" cy="384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552700" y="802973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cs typeface="B Nazanin" pitchFamily="2" charset="-78"/>
              </a:rPr>
              <a:t>سطح مقاطع دو گروهی</a:t>
            </a:r>
            <a:endParaRPr lang="en-US" sz="2400" dirty="0">
              <a:cs typeface="B Nazanin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152400" y="2895600"/>
          <a:ext cx="1524001" cy="935790"/>
        </p:xfrm>
        <a:graphic>
          <a:graphicData uri="http://schemas.openxmlformats.org/presentationml/2006/ole">
            <p:oleObj spid="_x0000_s15370" name="Equation" r:id="rId3" imgW="723600" imgH="444240" progId="Equation.3">
              <p:embed/>
            </p:oleObj>
          </a:graphicData>
        </a:graphic>
      </p:graphicFrame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1800" smtClean="0"/>
              <a:pPr/>
              <a:t>5</a:t>
            </a:fld>
            <a:endParaRPr lang="en-US" sz="1800" dirty="0"/>
          </a:p>
        </p:txBody>
      </p:sp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1263" y="1223869"/>
            <a:ext cx="5781675" cy="548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1800" smtClean="0"/>
              <a:pPr/>
              <a:t>6</a:t>
            </a:fld>
            <a:endParaRPr lang="en-US" sz="1800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1097280"/>
            <a:ext cx="8743950" cy="4663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283</TotalTime>
  <Words>64</Words>
  <Application>Microsoft Office PowerPoint</Application>
  <PresentationFormat>On-screen Show (4:3)</PresentationFormat>
  <Paragraphs>13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Flow</vt:lpstr>
      <vt:lpstr>Equation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MH</cp:lastModifiedBy>
  <cp:revision>51</cp:revision>
  <dcterms:created xsi:type="dcterms:W3CDTF">2006-08-16T00:00:00Z</dcterms:created>
  <dcterms:modified xsi:type="dcterms:W3CDTF">2013-12-12T20:25:55Z</dcterms:modified>
</cp:coreProperties>
</file>