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8"/>
  </p:notesMasterIdLst>
  <p:sldIdLst>
    <p:sldId id="258" r:id="rId2"/>
    <p:sldId id="265" r:id="rId3"/>
    <p:sldId id="266" r:id="rId4"/>
    <p:sldId id="260" r:id="rId5"/>
    <p:sldId id="263" r:id="rId6"/>
    <p:sldId id="267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125" d="100"/>
          <a:sy n="125" d="100"/>
        </p:scale>
        <p:origin x="-462" y="351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AA3160E-540E-4861-B4FC-525588087144}" type="datetimeFigureOut">
              <a:rPr lang="en-US" smtClean="0"/>
              <a:pPr/>
              <a:t>9/15/2014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FBEED4-F3B9-4D8D-A119-3289CA71744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097AA9-B01C-426F-BDAB-1A0DF9190C49}" type="datetime1">
              <a:rPr lang="en-US" smtClean="0"/>
              <a:pPr/>
              <a:t>9/15/2014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79521-5625-461F-8E4A-5B1645C6D4E3}" type="datetime1">
              <a:rPr lang="en-US" smtClean="0"/>
              <a:pPr/>
              <a:t>9/15/2014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1770FA-0A0A-4841-84C6-E6D1665386CE}" type="datetime1">
              <a:rPr lang="en-US" smtClean="0"/>
              <a:pPr/>
              <a:t>9/15/2014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5EB9E8-46CC-4503-94DF-CFA5486B2E2A}" type="datetime1">
              <a:rPr lang="en-US" smtClean="0"/>
              <a:pPr/>
              <a:t>9/15/2014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4F497-0736-424D-B942-5FF13D45143F}" type="datetime1">
              <a:rPr lang="en-US" smtClean="0"/>
              <a:pPr/>
              <a:t>9/15/2014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1598E-EDDB-41BA-BB09-587923CC6F3F}" type="datetime1">
              <a:rPr lang="en-US" smtClean="0"/>
              <a:pPr/>
              <a:t>9/15/2014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397891-7BC2-4B98-9BAC-43331292DB3E}" type="datetime1">
              <a:rPr lang="en-US" smtClean="0"/>
              <a:pPr/>
              <a:t>9/15/2014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171E44-25EA-418C-BBD6-E7DB21CBF25E}" type="datetime1">
              <a:rPr lang="en-US" smtClean="0"/>
              <a:pPr/>
              <a:t>9/15/2014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FB5120-60F1-4882-94D5-6E7CA2CD1297}" type="datetime1">
              <a:rPr lang="en-US" smtClean="0"/>
              <a:pPr/>
              <a:t>9/15/2014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D882B3-19A8-41E8-AE14-291F08E203B4}" type="datetime1">
              <a:rPr lang="en-US" smtClean="0"/>
              <a:pPr/>
              <a:t>9/15/2014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86FE2-0A75-457E-8910-C028DE7A9791}" type="datetime1">
              <a:rPr lang="en-US" smtClean="0"/>
              <a:pPr/>
              <a:t>9/15/2014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CE968A31-8EC5-4EA7-A78D-C36030E7A538}" type="datetime1">
              <a:rPr lang="en-US" smtClean="0"/>
              <a:pPr/>
              <a:t>9/15/2014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933700" y="0"/>
            <a:ext cx="3276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3200" b="1" dirty="0" smtClean="0">
                <a:cs typeface="B Nazanin" pitchFamily="2" charset="-78"/>
              </a:rPr>
              <a:t>بسمه تعالی</a:t>
            </a:r>
            <a:endParaRPr lang="en-US" sz="3200" b="1" dirty="0">
              <a:cs typeface="B Nazanin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28600" y="762000"/>
            <a:ext cx="8839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dirty="0" smtClean="0">
                <a:cs typeface="B Nazanin" pitchFamily="2" charset="-78"/>
              </a:rPr>
              <a:t>راکتور 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VVER-1000</a:t>
            </a:r>
            <a:r>
              <a:rPr lang="fa-IR" dirty="0" smtClean="0">
                <a:cs typeface="B Nazanin" pitchFamily="2" charset="-78"/>
              </a:rPr>
              <a:t> یک راکتور 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PWR</a:t>
            </a:r>
            <a:r>
              <a:rPr lang="fa-IR" dirty="0" smtClean="0">
                <a:cs typeface="B Nazanin" pitchFamily="2" charset="-78"/>
              </a:rPr>
              <a:t> می باشد که مشتمل بر 5 نوع مجتمع سوخت است. ارتفاع فعال قلب 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200 cm</a:t>
            </a:r>
            <a:r>
              <a:rPr lang="fa-IR" dirty="0" smtClean="0">
                <a:cs typeface="B Nazanin" pitchFamily="2" charset="-78"/>
              </a:rPr>
              <a:t> است.</a:t>
            </a:r>
            <a:endParaRPr lang="en-US" dirty="0">
              <a:cs typeface="B Nazanin" pitchFamily="2" charset="-78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172200" y="1447800"/>
            <a:ext cx="2895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dirty="0" smtClean="0">
                <a:cs typeface="B Nazanin" pitchFamily="2" charset="-78"/>
              </a:rPr>
              <a:t>نمایی دو بعدی از راکتور (کل هندسه)</a:t>
            </a:r>
            <a:endParaRPr lang="en-US" dirty="0">
              <a:cs typeface="B Nazanin" pitchFamily="2" charset="-78"/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z="1800" smtClean="0">
                <a:latin typeface="Times New Roman" pitchFamily="18" charset="0"/>
                <a:cs typeface="Times New Roman" pitchFamily="18" charset="0"/>
              </a:rPr>
              <a:pPr/>
              <a:t>1</a:t>
            </a:fld>
            <a:endParaRPr lang="en-US" sz="1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409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" y="1219200"/>
            <a:ext cx="5936008" cy="5531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9457" name="AutoShape 1"/>
          <p:cNvSpPr>
            <a:spLocks noChangeArrowheads="1"/>
          </p:cNvSpPr>
          <p:nvPr/>
        </p:nvSpPr>
        <p:spPr bwMode="auto">
          <a:xfrm rot="5400000">
            <a:off x="7112794" y="2793206"/>
            <a:ext cx="731837" cy="631825"/>
          </a:xfrm>
          <a:prstGeom prst="hexagon">
            <a:avLst>
              <a:gd name="adj" fmla="val 28957"/>
              <a:gd name="vf" fmla="val 115470"/>
            </a:avLst>
          </a:prstGeom>
          <a:solidFill>
            <a:srgbClr val="33CC33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vert270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Arial" pitchFamily="34" charset="0"/>
                <a:cs typeface="Arial" pitchFamily="34" charset="0"/>
              </a:rPr>
              <a:t>4/3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0" name="Straight Arrow Connector 9"/>
          <p:cNvCxnSpPr/>
          <p:nvPr/>
        </p:nvCxnSpPr>
        <p:spPr>
          <a:xfrm flipV="1">
            <a:off x="3200400" y="2895600"/>
            <a:ext cx="4114800" cy="228600"/>
          </a:xfrm>
          <a:prstGeom prst="straightConnector1">
            <a:avLst/>
          </a:prstGeom>
          <a:ln w="158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 flipV="1">
            <a:off x="2590800" y="2971800"/>
            <a:ext cx="4724400" cy="533400"/>
          </a:xfrm>
          <a:prstGeom prst="straightConnector1">
            <a:avLst/>
          </a:prstGeom>
          <a:ln w="158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 flipV="1">
            <a:off x="3886200" y="3048000"/>
            <a:ext cx="3352800" cy="457200"/>
          </a:xfrm>
          <a:prstGeom prst="straightConnector1">
            <a:avLst/>
          </a:prstGeom>
          <a:ln w="158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 flipV="1">
            <a:off x="2590800" y="3200400"/>
            <a:ext cx="4800600" cy="990600"/>
          </a:xfrm>
          <a:prstGeom prst="straightConnector1">
            <a:avLst/>
          </a:prstGeom>
          <a:ln w="158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>
          <a:xfrm flipV="1">
            <a:off x="3810000" y="3276600"/>
            <a:ext cx="3505200" cy="914400"/>
          </a:xfrm>
          <a:prstGeom prst="straightConnector1">
            <a:avLst/>
          </a:prstGeom>
          <a:ln w="158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 flipV="1">
            <a:off x="3200400" y="3276600"/>
            <a:ext cx="4267200" cy="1295400"/>
          </a:xfrm>
          <a:prstGeom prst="straightConnector1">
            <a:avLst/>
          </a:prstGeom>
          <a:ln w="158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6248400" y="3733800"/>
            <a:ext cx="2895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dirty="0" smtClean="0">
                <a:cs typeface="B Nazanin" pitchFamily="2" charset="-78"/>
              </a:rPr>
              <a:t>100 سانتیمتر بالای قلب = ماده 4</a:t>
            </a:r>
          </a:p>
          <a:p>
            <a:pPr algn="r" rtl="1"/>
            <a:r>
              <a:rPr lang="fa-IR" dirty="0" smtClean="0">
                <a:cs typeface="B Nazanin" pitchFamily="2" charset="-78"/>
              </a:rPr>
              <a:t>100 سانتیمتر پایین قلب = ماده 3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5410200" y="1078468"/>
            <a:ext cx="3657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dirty="0" smtClean="0">
                <a:cs typeface="B Nazanin" pitchFamily="2" charset="-78"/>
              </a:rPr>
              <a:t>نمایی دو بعدی از راکتور (با تقارن 120 درجه)</a:t>
            </a:r>
            <a:endParaRPr lang="en-US" dirty="0">
              <a:cs typeface="B Nazanin" pitchFamily="2" charset="-78"/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z="1800" smtClean="0">
                <a:latin typeface="Times New Roman" pitchFamily="18" charset="0"/>
                <a:cs typeface="Times New Roman" pitchFamily="18" charset="0"/>
              </a:rPr>
              <a:pPr/>
              <a:t>2</a:t>
            </a:fld>
            <a:endParaRPr lang="en-US" sz="1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433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1600200"/>
            <a:ext cx="6597463" cy="476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AutoShape 1"/>
          <p:cNvSpPr>
            <a:spLocks noChangeArrowheads="1"/>
          </p:cNvSpPr>
          <p:nvPr/>
        </p:nvSpPr>
        <p:spPr bwMode="auto">
          <a:xfrm rot="5400000">
            <a:off x="7112794" y="2793206"/>
            <a:ext cx="731837" cy="631825"/>
          </a:xfrm>
          <a:prstGeom prst="hexagon">
            <a:avLst>
              <a:gd name="adj" fmla="val 28957"/>
              <a:gd name="vf" fmla="val 115470"/>
            </a:avLst>
          </a:prstGeom>
          <a:solidFill>
            <a:srgbClr val="33CC33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vert270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Arial" pitchFamily="34" charset="0"/>
                <a:cs typeface="Arial" pitchFamily="34" charset="0"/>
              </a:rPr>
              <a:t>4/3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9" name="Straight Arrow Connector 8"/>
          <p:cNvCxnSpPr/>
          <p:nvPr/>
        </p:nvCxnSpPr>
        <p:spPr>
          <a:xfrm>
            <a:off x="3581400" y="2514600"/>
            <a:ext cx="3733800" cy="381000"/>
          </a:xfrm>
          <a:prstGeom prst="straightConnector1">
            <a:avLst/>
          </a:prstGeom>
          <a:ln w="158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>
            <a:off x="2590800" y="3048000"/>
            <a:ext cx="4724400" cy="1588"/>
          </a:xfrm>
          <a:prstGeom prst="straightConnector1">
            <a:avLst/>
          </a:prstGeom>
          <a:ln w="158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5257800" y="762000"/>
            <a:ext cx="3657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dirty="0" smtClean="0">
                <a:cs typeface="B Nazanin" pitchFamily="2" charset="-78"/>
              </a:rPr>
              <a:t>نمایی دو بعدی از راکتور (با تقارن 60 درجه)</a:t>
            </a:r>
            <a:endParaRPr lang="en-US" dirty="0">
              <a:cs typeface="B Nazanin" pitchFamily="2" charset="-78"/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z="1800" smtClean="0">
                <a:latin typeface="Times New Roman" pitchFamily="18" charset="0"/>
                <a:cs typeface="Times New Roman" pitchFamily="18" charset="0"/>
              </a:rPr>
              <a:pPr/>
              <a:t>3</a:t>
            </a:fld>
            <a:endParaRPr lang="en-US" sz="1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409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8200" y="1447800"/>
            <a:ext cx="5354252" cy="454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AutoShape 1"/>
          <p:cNvSpPr>
            <a:spLocks noChangeArrowheads="1"/>
          </p:cNvSpPr>
          <p:nvPr/>
        </p:nvSpPr>
        <p:spPr bwMode="auto">
          <a:xfrm rot="5400000">
            <a:off x="711994" y="3326606"/>
            <a:ext cx="731837" cy="631825"/>
          </a:xfrm>
          <a:prstGeom prst="hexagon">
            <a:avLst>
              <a:gd name="adj" fmla="val 28957"/>
              <a:gd name="vf" fmla="val 115470"/>
            </a:avLst>
          </a:prstGeom>
          <a:solidFill>
            <a:srgbClr val="33CC33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vert270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Arial" pitchFamily="34" charset="0"/>
                <a:cs typeface="Arial" pitchFamily="34" charset="0"/>
              </a:rPr>
              <a:t>4/3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0" name="Straight Arrow Connector 9"/>
          <p:cNvCxnSpPr/>
          <p:nvPr/>
        </p:nvCxnSpPr>
        <p:spPr>
          <a:xfrm rot="10800000" flipV="1">
            <a:off x="1143000" y="2590800"/>
            <a:ext cx="1066800" cy="914400"/>
          </a:xfrm>
          <a:prstGeom prst="straightConnector1">
            <a:avLst/>
          </a:prstGeom>
          <a:ln w="158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2743200" y="457200"/>
            <a:ext cx="5638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dirty="0" smtClean="0">
                <a:cs typeface="B Nazanin" pitchFamily="2" charset="-78"/>
              </a:rPr>
              <a:t>سطح مقاطع دو گروهی</a:t>
            </a:r>
            <a:endParaRPr lang="en-US" dirty="0">
              <a:cs typeface="B Nazanin" pitchFamily="2" charset="-78"/>
            </a:endParaRPr>
          </a:p>
        </p:txBody>
      </p:sp>
      <p:graphicFrame>
        <p:nvGraphicFramePr>
          <p:cNvPr id="15" name="Object 14"/>
          <p:cNvGraphicFramePr>
            <a:graphicFrameLocks noChangeAspect="1"/>
          </p:cNvGraphicFramePr>
          <p:nvPr/>
        </p:nvGraphicFramePr>
        <p:xfrm>
          <a:off x="152400" y="2895600"/>
          <a:ext cx="1524001" cy="935790"/>
        </p:xfrm>
        <a:graphic>
          <a:graphicData uri="http://schemas.openxmlformats.org/presentationml/2006/ole">
            <p:oleObj spid="_x0000_s15370" name="Equation" r:id="rId3" imgW="723600" imgH="444240" progId="Equation.3">
              <p:embed/>
            </p:oleObj>
          </a:graphicData>
        </a:graphic>
      </p:graphicFrame>
      <p:sp>
        <p:nvSpPr>
          <p:cNvPr id="20" name="Slide Number Placeholder 1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z="1800" smtClean="0"/>
              <a:pPr/>
              <a:t>4</a:t>
            </a:fld>
            <a:endParaRPr lang="en-US" sz="1800" dirty="0"/>
          </a:p>
        </p:txBody>
      </p:sp>
      <p:pic>
        <p:nvPicPr>
          <p:cNvPr id="15383" name="Picture 2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33600" y="838200"/>
            <a:ext cx="6625751" cy="535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z="1800" smtClean="0"/>
              <a:pPr/>
              <a:t>5</a:t>
            </a:fld>
            <a:endParaRPr lang="en-US" sz="1800" dirty="0"/>
          </a:p>
        </p:txBody>
      </p:sp>
      <p:pic>
        <p:nvPicPr>
          <p:cNvPr id="34817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3464" y="609600"/>
            <a:ext cx="8332962" cy="5881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z="1800" smtClean="0"/>
              <a:pPr/>
              <a:t>6</a:t>
            </a:fld>
            <a:endParaRPr lang="en-US" sz="1800" dirty="0"/>
          </a:p>
        </p:txBody>
      </p:sp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03380" y="503786"/>
            <a:ext cx="7337241" cy="58504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363</TotalTime>
  <Words>83</Words>
  <Application>Microsoft Office PowerPoint</Application>
  <PresentationFormat>On-screen Show (4:3)</PresentationFormat>
  <Paragraphs>17</Paragraphs>
  <Slides>6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8" baseType="lpstr">
      <vt:lpstr>Flow</vt:lpstr>
      <vt:lpstr>Equation</vt:lpstr>
      <vt:lpstr>Slide 1</vt:lpstr>
      <vt:lpstr>Slide 2</vt:lpstr>
      <vt:lpstr>Slide 3</vt:lpstr>
      <vt:lpstr>Slide 4</vt:lpstr>
      <vt:lpstr>Slide 5</vt:lpstr>
      <vt:lpstr>Slide 6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/>
  <cp:lastModifiedBy>MH</cp:lastModifiedBy>
  <cp:revision>57</cp:revision>
  <dcterms:created xsi:type="dcterms:W3CDTF">2006-08-16T00:00:00Z</dcterms:created>
  <dcterms:modified xsi:type="dcterms:W3CDTF">2014-09-15T14:00:11Z</dcterms:modified>
</cp:coreProperties>
</file>